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66DA5-7751-4D3D-B753-58DF3B418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‹nr.›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4531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AD429-654B-4F0E-94E9-6FEF8EC67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8D60B2-06F5-4567-BE1F-BBA527053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6F6F2-8269-4B80-8EE3-81FEE0F9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C86E4-3EDE-4EB4-B1A3-A1198AAD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752B0-ACEC-49EF-8131-FCF35BC5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‹nr.›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A0462E3-375D-4E76-8886-69E06985D069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0695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23B094-F480-477B-901C-7181F88C0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052089-A920-4E52-98DC-8A5DC7B0A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074FE-F1B4-421F-A66E-FA351C8F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764BA-3AB2-45FD-ABCB-975B3FDD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B3FEF-8252-49FD-82F2-3E5FABC65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‹nr.›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EB5C65-83BB-4EBD-AD22-EDA8489D0F5D}"/>
              </a:ext>
            </a:extLst>
          </p:cNvPr>
          <p:cNvCxnSpPr>
            <a:cxnSpLocks/>
          </p:cNvCxnSpPr>
          <p:nvPr/>
        </p:nvCxnSpPr>
        <p:spPr>
          <a:xfrm flipV="1">
            <a:off x="8313" y="261865"/>
            <a:ext cx="11353802" cy="1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0810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‹nr.›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9202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FC2D1-D3FE-4B37-8740-57444421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AF550-086C-426E-A374-85DB39570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58988-AD39-4AE9-8E6A-0907F0BE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66319-82EE-408E-819F-8F8E6DBA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1C8A6-777F-496D-8620-AE52BFC3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‹nr.›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031F83B-57A8-4533-981C-D1FFAD2B6B6F}"/>
              </a:ext>
            </a:extLst>
          </p:cNvPr>
          <p:cNvCxnSpPr>
            <a:cxnSpLocks/>
          </p:cNvCxnSpPr>
          <p:nvPr/>
        </p:nvCxnSpPr>
        <p:spPr>
          <a:xfrm>
            <a:off x="715890" y="1701425"/>
            <a:ext cx="0" cy="5148262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0177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8FDCB-69DA-4A8F-8B91-5CFF7789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C8C07-E0D3-4464-AE3C-25730D75C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596A6-734E-4AE0-BFB8-3089137BF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‹nr.›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4695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B3EF2-2C04-480F-A570-14E520DD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F5783E-3073-4F4D-8B9C-C5B18DDA5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A75FE3-6719-4790-AA00-251BC2A6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‹nr.›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5379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‹nr.›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3187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‹nr.›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8438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‹nr.›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6815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‹nr.›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7374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1/26/2023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707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11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17278C5-34E8-4293-BE47-73B18483AF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!!Rectangle">
            <a:extLst>
              <a:ext uri="{FF2B5EF4-FFF2-40B4-BE49-F238E27FC236}">
                <a16:creationId xmlns:a16="http://schemas.microsoft.com/office/drawing/2014/main" id="{9A3F5928-D955-456A-97B5-AA390B8CE9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734D0E6-C37D-64F8-0DA6-21F039AD4A4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alphaModFix amt="35000"/>
          </a:blip>
          <a:srcRect l="107" r="11004"/>
          <a:stretch/>
        </p:blipFill>
        <p:spPr>
          <a:xfrm>
            <a:off x="20" y="-8877"/>
            <a:ext cx="1219198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0974D3D0-F2B2-C914-431A-5B8B9FAEAA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275" y="2271449"/>
            <a:ext cx="9679449" cy="2847058"/>
          </a:xfrm>
        </p:spPr>
        <p:txBody>
          <a:bodyPr anchor="b">
            <a:normAutofit/>
          </a:bodyPr>
          <a:lstStyle/>
          <a:p>
            <a:r>
              <a:rPr lang="nl-NL" sz="7200" dirty="0">
                <a:solidFill>
                  <a:srgbClr val="FFFFFF"/>
                </a:solidFill>
              </a:rPr>
              <a:t>H&amp;H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05C9B9D-08EB-5209-6601-23E9079604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6275" y="5098254"/>
            <a:ext cx="9679449" cy="750259"/>
          </a:xfrm>
        </p:spPr>
        <p:txBody>
          <a:bodyPr anchor="ctr">
            <a:normAutofit/>
          </a:bodyPr>
          <a:lstStyle/>
          <a:p>
            <a:r>
              <a:rPr lang="nl-NL" sz="2800" dirty="0">
                <a:solidFill>
                  <a:srgbClr val="FFFFFF"/>
                </a:solidFill>
              </a:rPr>
              <a:t>Eindopdracht 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878" y="806470"/>
            <a:ext cx="8453437" cy="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4954" y="2875093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7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3734" y="3104388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9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414" y="3619532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3623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EE0A6B3-EB7E-45AA-ADB6-138489E0CD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!!Rectangle">
            <a:extLst>
              <a:ext uri="{FF2B5EF4-FFF2-40B4-BE49-F238E27FC236}">
                <a16:creationId xmlns:a16="http://schemas.microsoft.com/office/drawing/2014/main" id="{0C0EA1AB-DC8C-4976-9474-9313A673D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pic>
        <p:nvPicPr>
          <p:cNvPr id="5" name="Picture 4" descr="Achtergrond van een werkruimte">
            <a:extLst>
              <a:ext uri="{FF2B5EF4-FFF2-40B4-BE49-F238E27FC236}">
                <a16:creationId xmlns:a16="http://schemas.microsoft.com/office/drawing/2014/main" id="{4AC52CBF-423D-14FD-76A3-469C1CF0A3B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alphaModFix amt="35000"/>
          </a:blip>
          <a:srcRect t="5743" b="9987"/>
          <a:stretch/>
        </p:blipFill>
        <p:spPr>
          <a:xfrm>
            <a:off x="20" y="-8877"/>
            <a:ext cx="1219198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3BAA458-18C9-3807-8E56-D79A689E2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069" y="381935"/>
            <a:ext cx="5366040" cy="2344840"/>
          </a:xfrm>
        </p:spPr>
        <p:txBody>
          <a:bodyPr anchor="b">
            <a:normAutofit/>
          </a:bodyPr>
          <a:lstStyle/>
          <a:p>
            <a:r>
              <a:rPr lang="nl-NL" sz="7200">
                <a:solidFill>
                  <a:srgbClr val="FFFFFF"/>
                </a:solidFill>
              </a:rPr>
              <a:t>Eindopdracht	</a:t>
            </a:r>
          </a:p>
        </p:txBody>
      </p:sp>
      <p:sp>
        <p:nvSpPr>
          <p:cNvPr id="13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3369" y="554152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rgbClr val="FFFFFF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5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55951" y="837005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7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94200" y="1472473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rgbClr val="FFFFFF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cxnSp>
        <p:nvCxnSpPr>
          <p:cNvPr id="19" name="Straight Connector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23622" y="3610394"/>
            <a:ext cx="0" cy="3238728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4DEAE98-EDC1-6BBC-6966-11923B1B83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8069" y="3175552"/>
            <a:ext cx="5366041" cy="2809114"/>
          </a:xfrm>
        </p:spPr>
        <p:txBody>
          <a:bodyPr anchor="t">
            <a:normAutofit/>
          </a:bodyPr>
          <a:lstStyle/>
          <a:p>
            <a:r>
              <a:rPr lang="nl-NL" sz="2800" dirty="0">
                <a:solidFill>
                  <a:srgbClr val="FFFFFF"/>
                </a:solidFill>
              </a:rPr>
              <a:t>Groepjes 1 op 1 bij mij</a:t>
            </a:r>
          </a:p>
          <a:p>
            <a:r>
              <a:rPr lang="nl-NL" sz="2800" dirty="0">
                <a:solidFill>
                  <a:srgbClr val="FFFFFF"/>
                </a:solidFill>
              </a:rPr>
              <a:t>Werken aan eindopdracht </a:t>
            </a:r>
          </a:p>
          <a:p>
            <a:r>
              <a:rPr lang="nl-NL" sz="2800" dirty="0">
                <a:solidFill>
                  <a:srgbClr val="FFFFFF"/>
                </a:solidFill>
              </a:rPr>
              <a:t>Waar loopt het vast </a:t>
            </a:r>
          </a:p>
        </p:txBody>
      </p:sp>
    </p:spTree>
    <p:extLst>
      <p:ext uri="{BB962C8B-B14F-4D97-AF65-F5344CB8AC3E}">
        <p14:creationId xmlns:p14="http://schemas.microsoft.com/office/powerpoint/2010/main" val="1482668247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VTI">
  <a:themeElements>
    <a:clrScheme name="Office">
      <a:dk1>
        <a:srgbClr val="000000"/>
      </a:dk1>
      <a:lt1>
        <a:srgbClr val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Univers">
      <a:majorFont>
        <a:latin typeface="Gill Sans Nova"/>
        <a:ea typeface=""/>
        <a:cs typeface=""/>
      </a:majorFont>
      <a:minorFont>
        <a:latin typeface="Gill Sans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VTI" id="{605F9078-86F9-4258-A3E1-F8EFF02AE8CC}" vid="{4848699B-BB01-41E3-9EC4-3D97DFE5292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19</Words>
  <Application>Microsoft Office PowerPoint</Application>
  <PresentationFormat>Breedbeeld</PresentationFormat>
  <Paragraphs>6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Gill Sans Nova</vt:lpstr>
      <vt:lpstr>Univers</vt:lpstr>
      <vt:lpstr>GradientVTI</vt:lpstr>
      <vt:lpstr>H&amp;H </vt:lpstr>
      <vt:lpstr>Eindopdracht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H&amp;H </dc:title>
  <dc:creator>Maxime Van Straten</dc:creator>
  <cp:lastModifiedBy>Maxime Van Straten</cp:lastModifiedBy>
  <cp:revision>1</cp:revision>
  <dcterms:created xsi:type="dcterms:W3CDTF">2023-01-26T10:07:01Z</dcterms:created>
  <dcterms:modified xsi:type="dcterms:W3CDTF">2023-01-26T10:10:00Z</dcterms:modified>
</cp:coreProperties>
</file>